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Monday, August 14,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Conduct </a:t>
            </a:r>
            <a:r>
              <a:rPr lang="en-US" sz="3000" dirty="0">
                <a:solidFill>
                  <a:srgbClr val="00B0F0"/>
                </a:solidFill>
              </a:rPr>
              <a:t>monster peer </a:t>
            </a:r>
            <a:r>
              <a:rPr lang="en-US" sz="3000" dirty="0" smtClean="0">
                <a:solidFill>
                  <a:srgbClr val="00B0F0"/>
                </a:solidFill>
              </a:rPr>
              <a:t>assessments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Metric Word Search and Scramble</a:t>
            </a:r>
          </a:p>
          <a:p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Take Metric Monster Home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Metric Word Search and </a:t>
            </a:r>
            <a:r>
              <a:rPr lang="en-US" sz="3000" dirty="0" smtClean="0">
                <a:solidFill>
                  <a:schemeClr val="accent4"/>
                </a:solidFill>
              </a:rPr>
              <a:t>Scramble (if not finished)</a:t>
            </a:r>
            <a:endParaRPr lang="en-US" sz="3000" dirty="0">
              <a:solidFill>
                <a:schemeClr val="accent4"/>
              </a:solidFill>
            </a:endParaRPr>
          </a:p>
          <a:p>
            <a:endParaRPr lang="en-US" sz="3000" dirty="0" smtClean="0">
              <a:solidFill>
                <a:schemeClr val="accent4"/>
              </a:solidFill>
            </a:endParaRPr>
          </a:p>
          <a:p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Are you proud of or disappointed in </a:t>
            </a:r>
            <a:r>
              <a:rPr lang="en-US" dirty="0" smtClean="0">
                <a:solidFill>
                  <a:srgbClr val="FFFF00"/>
                </a:solidFill>
              </a:rPr>
              <a:t>your metric </a:t>
            </a:r>
            <a:r>
              <a:rPr lang="en-US" dirty="0">
                <a:solidFill>
                  <a:srgbClr val="FFFF00"/>
                </a:solidFill>
              </a:rPr>
              <a:t>monster?  Explain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old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Metric Monster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accurately measure distance, mass, volume, and density using the metric system.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451" y="3030376"/>
            <a:ext cx="6493097" cy="79724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942" y="247123"/>
            <a:ext cx="6123248" cy="641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82" y="966946"/>
            <a:ext cx="9590406" cy="4795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40874</TotalTime>
  <Words>102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Monday, August 14, 2017</vt:lpstr>
      <vt:lpstr>Learning Goal and Scale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359</cp:revision>
  <cp:lastPrinted>2016-04-26T17:44:54Z</cp:lastPrinted>
  <dcterms:created xsi:type="dcterms:W3CDTF">2015-10-22T15:42:29Z</dcterms:created>
  <dcterms:modified xsi:type="dcterms:W3CDTF">2017-08-15T23:32:50Z</dcterms:modified>
</cp:coreProperties>
</file>